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60" r:id="rId2"/>
    <p:sldId id="275" r:id="rId3"/>
    <p:sldId id="256" r:id="rId4"/>
    <p:sldId id="273" r:id="rId5"/>
    <p:sldId id="274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52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618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5287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523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0270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893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544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957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18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62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739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615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964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18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36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53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5AAB8-11D4-4C54-8BDD-31BF3E5901FE}" type="datetimeFigureOut">
              <a:rPr lang="tr-TR" smtClean="0"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719AC1D-F8C8-493E-9D53-FE54C88CE4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dot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ernek@yadot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yadotdernek@gmail.co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636" y="795317"/>
            <a:ext cx="8814707" cy="552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587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666851" y="3860320"/>
            <a:ext cx="8915399" cy="2262781"/>
          </a:xfrm>
        </p:spPr>
        <p:txBody>
          <a:bodyPr>
            <a:noAutofit/>
          </a:bodyPr>
          <a:lstStyle/>
          <a:p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/>
              <a:t/>
            </a:r>
            <a:br>
              <a:rPr lang="tr-TR" sz="3200" dirty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2800" dirty="0" smtClean="0"/>
              <a:t>DERNEK</a:t>
            </a:r>
            <a:r>
              <a:rPr lang="tr-TR" sz="2800" dirty="0"/>
              <a:t>, YABANCI DİL OLARAK TÜRKÇE EĞİTİM FAALİYETLERİ MERKEZİNDE TÜRKÇE ÖĞRETİM YÖNTEMLERİNİN GELİŞTİRİLMESİNİ SAĞLAMAK VE BU ALANDA ÇALIŞMALAR YAPAN KİŞİ VE KURULUŞLARA DESTEK VERMEK AMACI İLE </a:t>
            </a:r>
            <a:r>
              <a:rPr lang="tr-TR" sz="2800" dirty="0" smtClean="0"/>
              <a:t>KURULMUŞTUR. (Dernek tüzüğü/madde-2)</a:t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804873" y="1093900"/>
            <a:ext cx="8915399" cy="1126283"/>
          </a:xfrm>
        </p:spPr>
        <p:txBody>
          <a:bodyPr>
            <a:normAutofit/>
          </a:bodyPr>
          <a:lstStyle/>
          <a:p>
            <a:r>
              <a:rPr lang="tr-TR" dirty="0" smtClean="0"/>
              <a:t>,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4165261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427062" y="2988129"/>
            <a:ext cx="8821797" cy="2636951"/>
          </a:xfrm>
        </p:spPr>
        <p:txBody>
          <a:bodyPr>
            <a:noAutofit/>
          </a:bodyPr>
          <a:lstStyle/>
          <a:p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>2012 YILINDAN İTİBAREN, İSTANBUL </a:t>
            </a:r>
            <a:r>
              <a:rPr lang="tr-TR" sz="2800" dirty="0"/>
              <a:t>VE İSTANBUL DIŞINDA( SAKARYA, KOCAELİ, ULUDAĞ ÜNİVERSİTESİ) ÇEŞİTLİ </a:t>
            </a:r>
            <a:r>
              <a:rPr lang="tr-TR" sz="2800" dirty="0" smtClean="0"/>
              <a:t>ÜNİVERSİTELERDE, </a:t>
            </a:r>
            <a:r>
              <a:rPr lang="tr-TR" sz="2800" dirty="0" smtClean="0"/>
              <a:t>BİRİ ÇALIŞTAY OLMAK </a:t>
            </a:r>
            <a:r>
              <a:rPr lang="tr-TR" sz="2800" dirty="0" smtClean="0"/>
              <a:t>ÜZERE </a:t>
            </a:r>
            <a:r>
              <a:rPr lang="tr-TR" sz="2800" dirty="0" smtClean="0"/>
              <a:t>27 </a:t>
            </a:r>
            <a:r>
              <a:rPr lang="tr-TR" sz="2800" dirty="0"/>
              <a:t>TOPLANTI GERÇEKLEŞTİRİLMİŞTİR</a:t>
            </a:r>
            <a:r>
              <a:rPr lang="tr-TR" sz="3600" dirty="0" smtClean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999500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718609" y="3241221"/>
            <a:ext cx="8915399" cy="2563586"/>
          </a:xfrm>
        </p:spPr>
        <p:txBody>
          <a:bodyPr>
            <a:noAutofit/>
          </a:bodyPr>
          <a:lstStyle/>
          <a:p>
            <a:r>
              <a:rPr lang="tr-TR" sz="2800" dirty="0"/>
              <a:t>YABANCI DİL OLARAK TÜRKÇE </a:t>
            </a:r>
            <a:r>
              <a:rPr lang="tr-TR" sz="2800" dirty="0" smtClean="0"/>
              <a:t>EĞİTİMİ ALANINDA TÜRK </a:t>
            </a:r>
            <a:r>
              <a:rPr lang="tr-TR" sz="2800" dirty="0"/>
              <a:t>DİLİ VE EDEBİYATI, TÜRKÇE EĞİTİMİ, DİLBİLİM, ÇAĞDAŞ TÜRK LEHÇELERİ, DİL VE EDEBİYAT BÖLÜMLERİNDEN HOCA VE ÖĞRENCİLERİN BİLGİ PAYLAŞIMI ZEMİNİ </a:t>
            </a:r>
            <a:r>
              <a:rPr lang="tr-TR" sz="2800" dirty="0" smtClean="0"/>
              <a:t>OLMUŞTUR.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,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38853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694214" y="2890156"/>
            <a:ext cx="7984672" cy="231865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 HAZİRAN 2015’TE DERNEKLEŞME YOLUNA GİRİLMİŞTİR. DERNEĞİMİZ, TAMAMI ALANDA ÇALIŞAN ÜYELER TARAFINDAN KURULMUŞTUR. BU ÜYELERDEN 7Sİ YÖNETİM KURULU, 3Ü DENETİM KURULU ÜYESİDİR.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,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97799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56555" y="3404507"/>
            <a:ext cx="8915399" cy="1928045"/>
          </a:xfrm>
        </p:spPr>
        <p:txBody>
          <a:bodyPr>
            <a:normAutofit fontScale="90000"/>
          </a:bodyPr>
          <a:lstStyle/>
          <a:p>
            <a:r>
              <a:rPr lang="tr-TR" sz="3100" dirty="0" smtClean="0"/>
              <a:t>DERNEK MERKEZİ GAZİOSMANPAŞA’DA BULUNMAKTADIR.</a:t>
            </a:r>
            <a:br>
              <a:rPr lang="tr-TR" sz="3100" dirty="0" smtClean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WEB SİTEMİZ:  </a:t>
            </a:r>
            <a:r>
              <a:rPr lang="tr-TR" sz="3100" dirty="0" smtClean="0">
                <a:hlinkClick r:id="rId3"/>
              </a:rPr>
              <a:t>www.yadot.org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42108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2318658"/>
            <a:ext cx="8915399" cy="2458724"/>
          </a:xfrm>
        </p:spPr>
        <p:txBody>
          <a:bodyPr>
            <a:normAutofit fontScale="90000"/>
          </a:bodyPr>
          <a:lstStyle/>
          <a:p>
            <a:r>
              <a:rPr lang="tr-TR" sz="2800" dirty="0" smtClean="0"/>
              <a:t>İLETİŞİM ADRESLERİ</a:t>
            </a:r>
            <a:br>
              <a:rPr lang="tr-TR" sz="2800" dirty="0" smtClean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hlinkClick r:id="rId3"/>
              </a:rPr>
              <a:t>dernek@yadot.org</a:t>
            </a:r>
            <a:r>
              <a:rPr lang="tr-TR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tr-TR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tr-TR" sz="2800" dirty="0" smtClean="0">
                <a:hlinkClick r:id="rId4"/>
              </a:rPr>
              <a:t>yadotdernek@gmail.com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err="1" smtClean="0"/>
              <a:t>facebook</a:t>
            </a:r>
            <a:r>
              <a:rPr lang="tr-TR" sz="2800" dirty="0" smtClean="0"/>
              <a:t>: YADOT (yabancı dil olarak Türkçe) 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,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4356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287134" y="3339193"/>
            <a:ext cx="8915399" cy="1592035"/>
          </a:xfrm>
        </p:spPr>
        <p:txBody>
          <a:bodyPr>
            <a:normAutofit/>
          </a:bodyPr>
          <a:lstStyle/>
          <a:p>
            <a:r>
              <a:rPr lang="tr-TR" sz="2800" dirty="0" smtClean="0"/>
              <a:t>ÜYELERDEN 100TL GİRİŞ ÖDENTİSİ İLE BERABER AYLIK 20TL ÜYELİK AİDATI ALINIR. (Dernek tüzüğü/madde-12)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9339076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52450" y="1183821"/>
            <a:ext cx="891540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6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6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TEŞEKKÜR EDERİZ.</a:t>
            </a:r>
          </a:p>
          <a:p>
            <a:pPr marL="0" indent="0" algn="r">
              <a:spcBef>
                <a:spcPts val="0"/>
              </a:spcBef>
              <a:buNone/>
            </a:pPr>
            <a:endParaRPr lang="tr-TR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tr-TR" sz="22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tr-TR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tr-TR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tr-T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Zeynep </a:t>
            </a:r>
            <a:r>
              <a:rPr lang="tr-T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Şahinler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tr-T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YADOT Eğitim Derneği</a:t>
            </a:r>
          </a:p>
          <a:p>
            <a:pPr marL="0" indent="0" algn="r">
              <a:spcBef>
                <a:spcPts val="0"/>
              </a:spcBef>
              <a:buNone/>
            </a:pPr>
            <a:endParaRPr lang="tr-TR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tr-T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tr-T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Kasım 2016</a:t>
            </a:r>
          </a:p>
          <a:p>
            <a:pPr marL="0" indent="0" algn="ctr">
              <a:buNone/>
            </a:pPr>
            <a:endParaRPr lang="tr-TR" sz="32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700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</TotalTime>
  <Words>97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Duman</vt:lpstr>
      <vt:lpstr>PowerPoint Presentation</vt:lpstr>
      <vt:lpstr>   DERNEK, YABANCI DİL OLARAK TÜRKÇE EĞİTİM FAALİYETLERİ MERKEZİNDE TÜRKÇE ÖĞRETİM YÖNTEMLERİNİN GELİŞTİRİLMESİNİ SAĞLAMAK VE BU ALANDA ÇALIŞMALAR YAPAN KİŞİ VE KURULUŞLARA DESTEK VERMEK AMACI İLE KURULMUŞTUR. (Dernek tüzüğü/madde-2)  </vt:lpstr>
      <vt:lpstr>            2012 YILINDAN İTİBAREN, İSTANBUL VE İSTANBUL DIŞINDA( SAKARYA, KOCAELİ, ULUDAĞ ÜNİVERSİTESİ) ÇEŞİTLİ ÜNİVERSİTELERDE, BİRİ ÇALIŞTAY OLMAK ÜZERE 27 TOPLANTI GERÇEKLEŞTİRİLMİŞTİR.</vt:lpstr>
      <vt:lpstr>YABANCI DİL OLARAK TÜRKÇE EĞİTİMİ ALANINDA TÜRK DİLİ VE EDEBİYATI, TÜRKÇE EĞİTİMİ, DİLBİLİM, ÇAĞDAŞ TÜRK LEHÇELERİ, DİL VE EDEBİYAT BÖLÜMLERİNDEN HOCA VE ÖĞRENCİLERİN BİLGİ PAYLAŞIMI ZEMİNİ OLMUŞTUR.</vt:lpstr>
      <vt:lpstr> HAZİRAN 2015’TE DERNEKLEŞME YOLUNA GİRİLMİŞTİR. DERNEĞİMİZ, TAMAMI ALANDA ÇALIŞAN ÜYELER TARAFINDAN KURULMUŞTUR. BU ÜYELERDEN 7Sİ YÖNETİM KURULU, 3Ü DENETİM KURULU ÜYESİDİR.</vt:lpstr>
      <vt:lpstr>DERNEK MERKEZİ GAZİOSMANPAŞA’DA BULUNMAKTADIR.  WEB SİTEMİZ:  www.yadot.org</vt:lpstr>
      <vt:lpstr>İLETİŞİM ADRESLERİ  dernek@yadot.org yadotdernek@gmail.com  facebook: YADOT (yabancı dil olarak Türkçe) </vt:lpstr>
      <vt:lpstr>ÜYELERDEN 100TL GİRİŞ ÖDENTİSİ İLE BERABER AYLIK 20TL ÜYELİK AİDATI ALINIR. (Dernek tüzüğü/madde-12)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Dell</dc:creator>
  <cp:lastModifiedBy>itu</cp:lastModifiedBy>
  <cp:revision>31</cp:revision>
  <dcterms:created xsi:type="dcterms:W3CDTF">2016-11-04T22:06:11Z</dcterms:created>
  <dcterms:modified xsi:type="dcterms:W3CDTF">2016-11-18T11:27:03Z</dcterms:modified>
</cp:coreProperties>
</file>